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28F80A-2FB1-426E-8AA0-F8A7C187439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3DF281-665E-4F2C-8CCB-3631B1D127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8F80A-2FB1-426E-8AA0-F8A7C187439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DF281-665E-4F2C-8CCB-3631B1D127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8F80A-2FB1-426E-8AA0-F8A7C187439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DF281-665E-4F2C-8CCB-3631B1D127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8F80A-2FB1-426E-8AA0-F8A7C187439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DF281-665E-4F2C-8CCB-3631B1D127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8F80A-2FB1-426E-8AA0-F8A7C187439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DF281-665E-4F2C-8CCB-3631B1D127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8F80A-2FB1-426E-8AA0-F8A7C187439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DF281-665E-4F2C-8CCB-3631B1D127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8F80A-2FB1-426E-8AA0-F8A7C187439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DF281-665E-4F2C-8CCB-3631B1D127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8F80A-2FB1-426E-8AA0-F8A7C187439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DF281-665E-4F2C-8CCB-3631B1D127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8F80A-2FB1-426E-8AA0-F8A7C187439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DF281-665E-4F2C-8CCB-3631B1D127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F28F80A-2FB1-426E-8AA0-F8A7C187439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DF281-665E-4F2C-8CCB-3631B1D127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28F80A-2FB1-426E-8AA0-F8A7C187439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3DF281-665E-4F2C-8CCB-3631B1D127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F28F80A-2FB1-426E-8AA0-F8A7C187439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3DF281-665E-4F2C-8CCB-3631B1D127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692696"/>
            <a:ext cx="6404248" cy="1470025"/>
          </a:xfrm>
        </p:spPr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Отговорни на пътя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3" descr="ot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780928"/>
            <a:ext cx="4644008" cy="348300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6"/>
          </a:xfrm>
        </p:spPr>
        <p:txBody>
          <a:bodyPr>
            <a:normAutofit/>
          </a:bodyPr>
          <a:lstStyle/>
          <a:p>
            <a:r>
              <a:rPr lang="ru-RU" dirty="0"/>
              <a:t>Проект „Застъпници за пътна безопасност“ е създаден, за да ангажира  младите хора в повишаване на безопасността по пътищата.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Отговорни на пътя</a:t>
            </a:r>
            <a:endParaRPr lang="en-US" dirty="0"/>
          </a:p>
        </p:txBody>
      </p:sp>
      <p:pic>
        <p:nvPicPr>
          <p:cNvPr id="4" name="Picture 3" descr="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3429000"/>
            <a:ext cx="3837932" cy="30506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</a:t>
            </a:r>
            <a:r>
              <a:rPr lang="ru-RU" dirty="0" smtClean="0"/>
              <a:t>нашия проект участваха </a:t>
            </a:r>
            <a:r>
              <a:rPr lang="ru-RU" dirty="0"/>
              <a:t>ученици от </a:t>
            </a:r>
            <a:r>
              <a:rPr lang="ru-RU" dirty="0" smtClean="0"/>
              <a:t>Езикова гимназия </a:t>
            </a:r>
            <a:r>
              <a:rPr lang="ru-RU" dirty="0"/>
              <a:t>„Бертолт Брехт“, а ръководител на екипа е </a:t>
            </a:r>
            <a:r>
              <a:rPr lang="ru-RU" dirty="0" smtClean="0"/>
              <a:t>Заместник </a:t>
            </a:r>
            <a:r>
              <a:rPr lang="ru-RU" dirty="0"/>
              <a:t>областният управител Диана Варникова, която е председател на Областната комисия за безопасност на движението по пътищата.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Отговорни на пътя</a:t>
            </a:r>
            <a:endParaRPr lang="en-US" dirty="0"/>
          </a:p>
        </p:txBody>
      </p:sp>
      <p:pic>
        <p:nvPicPr>
          <p:cNvPr id="4" name="Picture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799" y="4005064"/>
            <a:ext cx="3443875" cy="258290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52935"/>
          </a:xfrm>
        </p:spPr>
        <p:txBody>
          <a:bodyPr>
            <a:normAutofit fontScale="92500" lnSpcReduction="20000"/>
          </a:bodyPr>
          <a:lstStyle/>
          <a:p>
            <a:r>
              <a:rPr lang="bg-BG" dirty="0" smtClean="0"/>
              <a:t>В първия етап на проекта наблюдавахме възлови кръстовища в град Пазарджик и установихме </a:t>
            </a:r>
            <a:r>
              <a:rPr lang="ru-RU" dirty="0" smtClean="0"/>
              <a:t>липса на </a:t>
            </a:r>
            <a:r>
              <a:rPr lang="ru-RU" dirty="0"/>
              <a:t>обозначителни знаци за пешеходни пътеки, както и съоражения, подпомагащи пресичането на хора в неравностойно </a:t>
            </a:r>
            <a:r>
              <a:rPr lang="ru-RU" dirty="0" smtClean="0"/>
              <a:t>положение. Не се спазваха ограниченията за скоростта, дистанцията между автомобилите и се отнемаше предимството на водачи на МПС.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Отговорни на пътя</a:t>
            </a:r>
            <a:endParaRPr lang="en-US" dirty="0"/>
          </a:p>
        </p:txBody>
      </p:sp>
      <p:pic>
        <p:nvPicPr>
          <p:cNvPr id="4" name="Picture 3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4437112"/>
            <a:ext cx="2897183" cy="217817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3"/>
          </a:xfrm>
        </p:spPr>
        <p:txBody>
          <a:bodyPr>
            <a:normAutofit fontScale="92500" lnSpcReduction="20000"/>
          </a:bodyPr>
          <a:lstStyle/>
          <a:p>
            <a:r>
              <a:rPr lang="bg-BG" dirty="0" smtClean="0"/>
              <a:t>Вторият етап от проекта се проведе в училище „Проф. Иван Батаклиев”, където участие взеха ученици от пети клас. Дискусията се проведе под мотото </a:t>
            </a:r>
            <a:r>
              <a:rPr lang="ru-RU" dirty="0" smtClean="0"/>
              <a:t>„Да бъдем отговорни на пътя”, а събитието беше уважено и от началника на сектор ПП - КАТ Главен инспектор Тодор Тодоров.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Отговорни на пътя</a:t>
            </a:r>
            <a:endParaRPr lang="en-US" dirty="0"/>
          </a:p>
        </p:txBody>
      </p:sp>
      <p:pic>
        <p:nvPicPr>
          <p:cNvPr id="4" name="Picture 3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4149080"/>
            <a:ext cx="3323861" cy="249289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687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Според данните, от началото на годината до момента по пътищата в регион Пазарджик са загинали 32 души, което е с 12 повече от броя на загиналите през цялата минала година. Главният инспектор на КАТ посочи като основни причини за тежките инциденти лошото поведение на водачите и употребата на алкохол.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Отговорни на пътя</a:t>
            </a:r>
            <a:endParaRPr lang="en-US" dirty="0"/>
          </a:p>
        </p:txBody>
      </p:sp>
      <p:pic>
        <p:nvPicPr>
          <p:cNvPr id="4" name="Picture 3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933056"/>
            <a:ext cx="3528392" cy="264629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7"/>
          </a:xfrm>
        </p:spPr>
        <p:txBody>
          <a:bodyPr>
            <a:normAutofit/>
          </a:bodyPr>
          <a:lstStyle/>
          <a:p>
            <a:r>
              <a:rPr lang="bg-BG" dirty="0" smtClean="0"/>
              <a:t>Срещата ни завърши с викторина </a:t>
            </a:r>
            <a:r>
              <a:rPr lang="ru-RU" dirty="0" smtClean="0"/>
              <a:t>на тема пътна безопасност, по време на която малчуганите трябваше да отговорят на 27 въпроса, като най-дейните от тях получиха подаръци и грамоти. 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Отговорни на пътя</a:t>
            </a:r>
            <a:endParaRPr lang="en-US" dirty="0"/>
          </a:p>
        </p:txBody>
      </p:sp>
      <p:pic>
        <p:nvPicPr>
          <p:cNvPr id="4" name="Picture 3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4005064"/>
            <a:ext cx="3384376" cy="253828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C00000"/>
                </a:solidFill>
              </a:rPr>
              <a:t>Какво постигнахме?</a:t>
            </a:r>
            <a:endParaRPr lang="bg-BG" dirty="0">
              <a:solidFill>
                <a:srgbClr val="C00000"/>
              </a:solidFill>
            </a:endParaRPr>
          </a:p>
        </p:txBody>
      </p:sp>
      <p:pic>
        <p:nvPicPr>
          <p:cNvPr id="4" name="Picture 3" descr="IMG_37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717032"/>
            <a:ext cx="3528392" cy="2646294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2235200"/>
          </a:xfrm>
        </p:spPr>
        <p:txBody>
          <a:bodyPr>
            <a:normAutofit fontScale="92500"/>
          </a:bodyPr>
          <a:lstStyle/>
          <a:p>
            <a:r>
              <a:rPr lang="bg-BG" dirty="0" smtClean="0"/>
              <a:t>Повишихме вниманието на децата и младите хора, по отношение на тяхната отговорност при движение по пътищата, не само като преки участници, но и като своеобразни контрольори на своите родители, близки и приятели.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79"/>
          </a:xfrm>
        </p:spPr>
        <p:txBody>
          <a:bodyPr>
            <a:normAutofit fontScale="92500" lnSpcReduction="10000"/>
          </a:bodyPr>
          <a:lstStyle/>
          <a:p>
            <a:r>
              <a:rPr lang="bg-BG" dirty="0" smtClean="0"/>
              <a:t>Нашият екип отправя апел към всички малки и големи участници на пътя на бъдат внимателни, да спазват знаците и сигналите, а за най-малките – да се вслушват в съветите на своите родители, защото </a:t>
            </a:r>
            <a:r>
              <a:rPr lang="ru-RU" b="1" dirty="0" smtClean="0"/>
              <a:t>те най-много от всички желаят да опазят вашия живот и здраве!</a:t>
            </a:r>
          </a:p>
          <a:p>
            <a:r>
              <a:rPr lang="ru-RU" b="1" dirty="0" smtClean="0"/>
              <a:t>Бъдете Отговорни На Пътя!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Отговорни на пътя</a:t>
            </a:r>
            <a:endParaRPr lang="en-US" dirty="0"/>
          </a:p>
        </p:txBody>
      </p:sp>
      <p:pic>
        <p:nvPicPr>
          <p:cNvPr id="4" name="Picture 3" descr="untitle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4365104"/>
            <a:ext cx="4382556" cy="226953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</TotalTime>
  <Words>353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Отговорни на пътя</vt:lpstr>
      <vt:lpstr>Отговорни на пътя</vt:lpstr>
      <vt:lpstr>Отговорни на пътя</vt:lpstr>
      <vt:lpstr>Отговорни на пътя</vt:lpstr>
      <vt:lpstr>Отговорни на пътя</vt:lpstr>
      <vt:lpstr>Отговорни на пътя</vt:lpstr>
      <vt:lpstr>Отговорни на пътя</vt:lpstr>
      <vt:lpstr>Какво постигнахме?</vt:lpstr>
      <vt:lpstr>Отговорни на пътя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Отговорни на пътя</dc:title>
  <dc:creator> МДААР</dc:creator>
  <cp:lastModifiedBy> МДААР</cp:lastModifiedBy>
  <cp:revision>34</cp:revision>
  <dcterms:created xsi:type="dcterms:W3CDTF">2013-12-18T08:39:53Z</dcterms:created>
  <dcterms:modified xsi:type="dcterms:W3CDTF">2013-12-18T09:39:15Z</dcterms:modified>
</cp:coreProperties>
</file>